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3"/>
  </p:notesMasterIdLst>
  <p:sldIdLst>
    <p:sldId id="260" r:id="rId2"/>
  </p:sldIdLst>
  <p:sldSz cx="35999738" cy="251999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36" userDrawn="1">
          <p15:clr>
            <a:srgbClr val="A4A3A4"/>
          </p15:clr>
        </p15:guide>
        <p15:guide id="2" pos="11339" userDrawn="1">
          <p15:clr>
            <a:srgbClr val="A4A3A4"/>
          </p15:clr>
        </p15:guide>
        <p15:guide id="3" pos="20378" userDrawn="1">
          <p15:clr>
            <a:srgbClr val="A4A3A4"/>
          </p15:clr>
        </p15:guide>
        <p15:guide id="4" pos="939" userDrawn="1">
          <p15:clr>
            <a:srgbClr val="A4A3A4"/>
          </p15:clr>
        </p15:guide>
        <p15:guide id="5" pos="218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565A"/>
    <a:srgbClr val="EA0029"/>
    <a:srgbClr val="5C6163"/>
    <a:srgbClr val="EE1939"/>
    <a:srgbClr val="E2E0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12" autoAdjust="0"/>
    <p:restoredTop sz="94618"/>
  </p:normalViewPr>
  <p:slideViewPr>
    <p:cSldViewPr snapToGrid="0" snapToObjects="1">
      <p:cViewPr varScale="1">
        <p:scale>
          <a:sx n="56" d="100"/>
          <a:sy n="56" d="100"/>
        </p:scale>
        <p:origin x="3120" y="208"/>
      </p:cViewPr>
      <p:guideLst>
        <p:guide orient="horz" pos="7936"/>
        <p:guide pos="11339"/>
        <p:guide pos="20378"/>
        <p:guide pos="939"/>
        <p:guide pos="218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A8D77A-52FE-47C3-B692-3AED813BB04A}" type="datetimeFigureOut">
              <a:rPr lang="it-IT" smtClean="0"/>
              <a:t>15/01/26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225550" y="1143000"/>
            <a:ext cx="44069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BA0E5F-E8EA-417F-8250-FC3565385F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349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336891" rtl="0" eaLnBrk="1" latinLnBrk="0" hangingPunct="1">
      <a:defRPr sz="4380" kern="1200">
        <a:solidFill>
          <a:schemeClr val="tx1"/>
        </a:solidFill>
        <a:latin typeface="+mn-lt"/>
        <a:ea typeface="+mn-ea"/>
        <a:cs typeface="+mn-cs"/>
      </a:defRPr>
    </a:lvl1pPr>
    <a:lvl2pPr marL="1668445" algn="l" defTabSz="3336891" rtl="0" eaLnBrk="1" latinLnBrk="0" hangingPunct="1">
      <a:defRPr sz="4380" kern="1200">
        <a:solidFill>
          <a:schemeClr val="tx1"/>
        </a:solidFill>
        <a:latin typeface="+mn-lt"/>
        <a:ea typeface="+mn-ea"/>
        <a:cs typeface="+mn-cs"/>
      </a:defRPr>
    </a:lvl2pPr>
    <a:lvl3pPr marL="3336891" algn="l" defTabSz="3336891" rtl="0" eaLnBrk="1" latinLnBrk="0" hangingPunct="1">
      <a:defRPr sz="4380" kern="1200">
        <a:solidFill>
          <a:schemeClr val="tx1"/>
        </a:solidFill>
        <a:latin typeface="+mn-lt"/>
        <a:ea typeface="+mn-ea"/>
        <a:cs typeface="+mn-cs"/>
      </a:defRPr>
    </a:lvl3pPr>
    <a:lvl4pPr marL="5005335" algn="l" defTabSz="3336891" rtl="0" eaLnBrk="1" latinLnBrk="0" hangingPunct="1">
      <a:defRPr sz="4380" kern="1200">
        <a:solidFill>
          <a:schemeClr val="tx1"/>
        </a:solidFill>
        <a:latin typeface="+mn-lt"/>
        <a:ea typeface="+mn-ea"/>
        <a:cs typeface="+mn-cs"/>
      </a:defRPr>
    </a:lvl4pPr>
    <a:lvl5pPr marL="6673781" algn="l" defTabSz="3336891" rtl="0" eaLnBrk="1" latinLnBrk="0" hangingPunct="1">
      <a:defRPr sz="4380" kern="1200">
        <a:solidFill>
          <a:schemeClr val="tx1"/>
        </a:solidFill>
        <a:latin typeface="+mn-lt"/>
        <a:ea typeface="+mn-ea"/>
        <a:cs typeface="+mn-cs"/>
      </a:defRPr>
    </a:lvl5pPr>
    <a:lvl6pPr marL="8342226" algn="l" defTabSz="3336891" rtl="0" eaLnBrk="1" latinLnBrk="0" hangingPunct="1">
      <a:defRPr sz="4380" kern="1200">
        <a:solidFill>
          <a:schemeClr val="tx1"/>
        </a:solidFill>
        <a:latin typeface="+mn-lt"/>
        <a:ea typeface="+mn-ea"/>
        <a:cs typeface="+mn-cs"/>
      </a:defRPr>
    </a:lvl6pPr>
    <a:lvl7pPr marL="10010672" algn="l" defTabSz="3336891" rtl="0" eaLnBrk="1" latinLnBrk="0" hangingPunct="1">
      <a:defRPr sz="4380" kern="1200">
        <a:solidFill>
          <a:schemeClr val="tx1"/>
        </a:solidFill>
        <a:latin typeface="+mn-lt"/>
        <a:ea typeface="+mn-ea"/>
        <a:cs typeface="+mn-cs"/>
      </a:defRPr>
    </a:lvl7pPr>
    <a:lvl8pPr marL="11679116" algn="l" defTabSz="3336891" rtl="0" eaLnBrk="1" latinLnBrk="0" hangingPunct="1">
      <a:defRPr sz="4380" kern="1200">
        <a:solidFill>
          <a:schemeClr val="tx1"/>
        </a:solidFill>
        <a:latin typeface="+mn-lt"/>
        <a:ea typeface="+mn-ea"/>
        <a:cs typeface="+mn-cs"/>
      </a:defRPr>
    </a:lvl8pPr>
    <a:lvl9pPr marL="13347562" algn="l" defTabSz="3336891" rtl="0" eaLnBrk="1" latinLnBrk="0" hangingPunct="1">
      <a:defRPr sz="438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EF053-EDC2-0C24-B2EA-EBB1BEAD9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562D1104-4F64-F87B-1E5E-1CA53E6AAF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25550" y="1143000"/>
            <a:ext cx="4406900" cy="3086100"/>
          </a:xfrm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51D0225-A5CC-149B-58CC-431AF4B2AC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E137B81-EB48-59F0-3FF8-4100E51873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A0E5F-E8EA-417F-8250-FC3565385F19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0422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81" y="4124164"/>
            <a:ext cx="30599777" cy="8773325"/>
          </a:xfrm>
        </p:spPr>
        <p:txBody>
          <a:bodyPr anchor="b"/>
          <a:lstStyle>
            <a:lvl1pPr algn="ctr">
              <a:defRPr sz="22047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99967" y="13235822"/>
            <a:ext cx="26999804" cy="6084159"/>
          </a:xfrm>
        </p:spPr>
        <p:txBody>
          <a:bodyPr/>
          <a:lstStyle>
            <a:lvl1pPr marL="0" indent="0" algn="ctr">
              <a:buNone/>
              <a:defRPr sz="8819"/>
            </a:lvl1pPr>
            <a:lvl2pPr marL="1679981" indent="0" algn="ctr">
              <a:buNone/>
              <a:defRPr sz="7349"/>
            </a:lvl2pPr>
            <a:lvl3pPr marL="3359963" indent="0" algn="ctr">
              <a:buNone/>
              <a:defRPr sz="6614"/>
            </a:lvl3pPr>
            <a:lvl4pPr marL="5039944" indent="0" algn="ctr">
              <a:buNone/>
              <a:defRPr sz="5879"/>
            </a:lvl4pPr>
            <a:lvl5pPr marL="6719926" indent="0" algn="ctr">
              <a:buNone/>
              <a:defRPr sz="5879"/>
            </a:lvl5pPr>
            <a:lvl6pPr marL="8399907" indent="0" algn="ctr">
              <a:buNone/>
              <a:defRPr sz="5879"/>
            </a:lvl6pPr>
            <a:lvl7pPr marL="10079888" indent="0" algn="ctr">
              <a:buNone/>
              <a:defRPr sz="5879"/>
            </a:lvl7pPr>
            <a:lvl8pPr marL="11759870" indent="0" algn="ctr">
              <a:buNone/>
              <a:defRPr sz="5879"/>
            </a:lvl8pPr>
            <a:lvl9pPr marL="13439851" indent="0" algn="ctr">
              <a:buNone/>
              <a:defRPr sz="5879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D9F48-1630-B04C-932A-E8C78349F60D}" type="datetimeFigureOut">
              <a:rPr lang="it-IT" smtClean="0"/>
              <a:t>15/01/26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197F-56F9-964F-9446-ED3A28C0891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14501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D9F48-1630-B04C-932A-E8C78349F60D}" type="datetimeFigureOut">
              <a:rPr lang="it-IT" smtClean="0"/>
              <a:t>15/01/26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197F-56F9-964F-9446-ED3A28C0891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9144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6234" y="6282501"/>
            <a:ext cx="31049774" cy="10482488"/>
          </a:xfrm>
        </p:spPr>
        <p:txBody>
          <a:bodyPr anchor="b"/>
          <a:lstStyle>
            <a:lvl1pPr>
              <a:defRPr sz="22047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56234" y="16864157"/>
            <a:ext cx="31049774" cy="5512493"/>
          </a:xfrm>
        </p:spPr>
        <p:txBody>
          <a:bodyPr/>
          <a:lstStyle>
            <a:lvl1pPr marL="0" indent="0">
              <a:buNone/>
              <a:defRPr sz="8819">
                <a:solidFill>
                  <a:schemeClr val="tx1"/>
                </a:solidFill>
              </a:defRPr>
            </a:lvl1pPr>
            <a:lvl2pPr marL="1679981" indent="0">
              <a:buNone/>
              <a:defRPr sz="7349">
                <a:solidFill>
                  <a:schemeClr val="tx1">
                    <a:tint val="75000"/>
                  </a:schemeClr>
                </a:solidFill>
              </a:defRPr>
            </a:lvl2pPr>
            <a:lvl3pPr marL="3359963" indent="0">
              <a:buNone/>
              <a:defRPr sz="6614">
                <a:solidFill>
                  <a:schemeClr val="tx1">
                    <a:tint val="75000"/>
                  </a:schemeClr>
                </a:solidFill>
              </a:defRPr>
            </a:lvl3pPr>
            <a:lvl4pPr marL="5039944" indent="0">
              <a:buNone/>
              <a:defRPr sz="5879">
                <a:solidFill>
                  <a:schemeClr val="tx1">
                    <a:tint val="75000"/>
                  </a:schemeClr>
                </a:solidFill>
              </a:defRPr>
            </a:lvl4pPr>
            <a:lvl5pPr marL="6719926" indent="0">
              <a:buNone/>
              <a:defRPr sz="5879">
                <a:solidFill>
                  <a:schemeClr val="tx1">
                    <a:tint val="75000"/>
                  </a:schemeClr>
                </a:solidFill>
              </a:defRPr>
            </a:lvl5pPr>
            <a:lvl6pPr marL="8399907" indent="0">
              <a:buNone/>
              <a:defRPr sz="5879">
                <a:solidFill>
                  <a:schemeClr val="tx1">
                    <a:tint val="75000"/>
                  </a:schemeClr>
                </a:solidFill>
              </a:defRPr>
            </a:lvl6pPr>
            <a:lvl7pPr marL="10079888" indent="0">
              <a:buNone/>
              <a:defRPr sz="5879">
                <a:solidFill>
                  <a:schemeClr val="tx1">
                    <a:tint val="75000"/>
                  </a:schemeClr>
                </a:solidFill>
              </a:defRPr>
            </a:lvl7pPr>
            <a:lvl8pPr marL="11759870" indent="0">
              <a:buNone/>
              <a:defRPr sz="5879">
                <a:solidFill>
                  <a:schemeClr val="tx1">
                    <a:tint val="75000"/>
                  </a:schemeClr>
                </a:solidFill>
              </a:defRPr>
            </a:lvl8pPr>
            <a:lvl9pPr marL="13439851" indent="0">
              <a:buNone/>
              <a:defRPr sz="587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D9F48-1630-B04C-932A-E8C78349F60D}" type="datetimeFigureOut">
              <a:rPr lang="it-IT" smtClean="0"/>
              <a:t>15/01/26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197F-56F9-964F-9446-ED3A28C0891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70153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74982" y="6708326"/>
            <a:ext cx="15299889" cy="1598915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224867" y="6708326"/>
            <a:ext cx="15299889" cy="1598915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D9F48-1630-B04C-932A-E8C78349F60D}" type="datetimeFigureOut">
              <a:rPr lang="it-IT" smtClean="0"/>
              <a:t>15/01/26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197F-56F9-964F-9446-ED3A28C0891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30886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9671" y="1341671"/>
            <a:ext cx="31049774" cy="487083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9675" y="6177496"/>
            <a:ext cx="15229574" cy="3027495"/>
          </a:xfrm>
        </p:spPr>
        <p:txBody>
          <a:bodyPr anchor="b"/>
          <a:lstStyle>
            <a:lvl1pPr marL="0" indent="0">
              <a:buNone/>
              <a:defRPr sz="8819" b="1"/>
            </a:lvl1pPr>
            <a:lvl2pPr marL="1679981" indent="0">
              <a:buNone/>
              <a:defRPr sz="7349" b="1"/>
            </a:lvl2pPr>
            <a:lvl3pPr marL="3359963" indent="0">
              <a:buNone/>
              <a:defRPr sz="6614" b="1"/>
            </a:lvl3pPr>
            <a:lvl4pPr marL="5039944" indent="0">
              <a:buNone/>
              <a:defRPr sz="5879" b="1"/>
            </a:lvl4pPr>
            <a:lvl5pPr marL="6719926" indent="0">
              <a:buNone/>
              <a:defRPr sz="5879" b="1"/>
            </a:lvl5pPr>
            <a:lvl6pPr marL="8399907" indent="0">
              <a:buNone/>
              <a:defRPr sz="5879" b="1"/>
            </a:lvl6pPr>
            <a:lvl7pPr marL="10079888" indent="0">
              <a:buNone/>
              <a:defRPr sz="5879" b="1"/>
            </a:lvl7pPr>
            <a:lvl8pPr marL="11759870" indent="0">
              <a:buNone/>
              <a:defRPr sz="5879" b="1"/>
            </a:lvl8pPr>
            <a:lvl9pPr marL="13439851" indent="0">
              <a:buNone/>
              <a:defRPr sz="5879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79675" y="9204991"/>
            <a:ext cx="15229574" cy="1353915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224869" y="6177496"/>
            <a:ext cx="15304578" cy="3027495"/>
          </a:xfrm>
        </p:spPr>
        <p:txBody>
          <a:bodyPr anchor="b"/>
          <a:lstStyle>
            <a:lvl1pPr marL="0" indent="0">
              <a:buNone/>
              <a:defRPr sz="8819" b="1"/>
            </a:lvl1pPr>
            <a:lvl2pPr marL="1679981" indent="0">
              <a:buNone/>
              <a:defRPr sz="7349" b="1"/>
            </a:lvl2pPr>
            <a:lvl3pPr marL="3359963" indent="0">
              <a:buNone/>
              <a:defRPr sz="6614" b="1"/>
            </a:lvl3pPr>
            <a:lvl4pPr marL="5039944" indent="0">
              <a:buNone/>
              <a:defRPr sz="5879" b="1"/>
            </a:lvl4pPr>
            <a:lvl5pPr marL="6719926" indent="0">
              <a:buNone/>
              <a:defRPr sz="5879" b="1"/>
            </a:lvl5pPr>
            <a:lvl6pPr marL="8399907" indent="0">
              <a:buNone/>
              <a:defRPr sz="5879" b="1"/>
            </a:lvl6pPr>
            <a:lvl7pPr marL="10079888" indent="0">
              <a:buNone/>
              <a:defRPr sz="5879" b="1"/>
            </a:lvl7pPr>
            <a:lvl8pPr marL="11759870" indent="0">
              <a:buNone/>
              <a:defRPr sz="5879" b="1"/>
            </a:lvl8pPr>
            <a:lvl9pPr marL="13439851" indent="0">
              <a:buNone/>
              <a:defRPr sz="5879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224869" y="9204991"/>
            <a:ext cx="15304578" cy="1353915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D9F48-1630-B04C-932A-E8C78349F60D}" type="datetimeFigureOut">
              <a:rPr lang="it-IT" smtClean="0"/>
              <a:t>15/01/26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197F-56F9-964F-9446-ED3A28C0891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8177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D9F48-1630-B04C-932A-E8C78349F60D}" type="datetimeFigureOut">
              <a:rPr lang="it-IT" smtClean="0"/>
              <a:t>15/01/26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197F-56F9-964F-9446-ED3A28C0891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9491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D9F48-1630-B04C-932A-E8C78349F60D}" type="datetimeFigureOut">
              <a:rPr lang="it-IT" smtClean="0"/>
              <a:t>15/01/26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197F-56F9-964F-9446-ED3A28C0891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5009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9671" y="1679998"/>
            <a:ext cx="11610853" cy="5879994"/>
          </a:xfrm>
        </p:spPr>
        <p:txBody>
          <a:bodyPr anchor="b"/>
          <a:lstStyle>
            <a:lvl1pPr>
              <a:defRPr sz="11758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04578" y="3628335"/>
            <a:ext cx="18224867" cy="17908316"/>
          </a:xfrm>
        </p:spPr>
        <p:txBody>
          <a:bodyPr/>
          <a:lstStyle>
            <a:lvl1pPr>
              <a:defRPr sz="11758"/>
            </a:lvl1pPr>
            <a:lvl2pPr>
              <a:defRPr sz="10289"/>
            </a:lvl2pPr>
            <a:lvl3pPr>
              <a:defRPr sz="8819"/>
            </a:lvl3pPr>
            <a:lvl4pPr>
              <a:defRPr sz="7349"/>
            </a:lvl4pPr>
            <a:lvl5pPr>
              <a:defRPr sz="7349"/>
            </a:lvl5pPr>
            <a:lvl6pPr>
              <a:defRPr sz="7349"/>
            </a:lvl6pPr>
            <a:lvl7pPr>
              <a:defRPr sz="7349"/>
            </a:lvl7pPr>
            <a:lvl8pPr>
              <a:defRPr sz="7349"/>
            </a:lvl8pPr>
            <a:lvl9pPr>
              <a:defRPr sz="734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79671" y="7559993"/>
            <a:ext cx="11610853" cy="14005821"/>
          </a:xfrm>
        </p:spPr>
        <p:txBody>
          <a:bodyPr/>
          <a:lstStyle>
            <a:lvl1pPr marL="0" indent="0">
              <a:buNone/>
              <a:defRPr sz="5879"/>
            </a:lvl1pPr>
            <a:lvl2pPr marL="1679981" indent="0">
              <a:buNone/>
              <a:defRPr sz="5144"/>
            </a:lvl2pPr>
            <a:lvl3pPr marL="3359963" indent="0">
              <a:buNone/>
              <a:defRPr sz="4409"/>
            </a:lvl3pPr>
            <a:lvl4pPr marL="5039944" indent="0">
              <a:buNone/>
              <a:defRPr sz="3674"/>
            </a:lvl4pPr>
            <a:lvl5pPr marL="6719926" indent="0">
              <a:buNone/>
              <a:defRPr sz="3674"/>
            </a:lvl5pPr>
            <a:lvl6pPr marL="8399907" indent="0">
              <a:buNone/>
              <a:defRPr sz="3674"/>
            </a:lvl6pPr>
            <a:lvl7pPr marL="10079888" indent="0">
              <a:buNone/>
              <a:defRPr sz="3674"/>
            </a:lvl7pPr>
            <a:lvl8pPr marL="11759870" indent="0">
              <a:buNone/>
              <a:defRPr sz="3674"/>
            </a:lvl8pPr>
            <a:lvl9pPr marL="13439851" indent="0">
              <a:buNone/>
              <a:defRPr sz="3674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D9F48-1630-B04C-932A-E8C78349F60D}" type="datetimeFigureOut">
              <a:rPr lang="it-IT" smtClean="0"/>
              <a:t>15/01/26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197F-56F9-964F-9446-ED3A28C0891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7444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9671" y="1679998"/>
            <a:ext cx="11610853" cy="5879994"/>
          </a:xfrm>
        </p:spPr>
        <p:txBody>
          <a:bodyPr anchor="b"/>
          <a:lstStyle>
            <a:lvl1pPr>
              <a:defRPr sz="11758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304578" y="3628335"/>
            <a:ext cx="18224867" cy="17908316"/>
          </a:xfrm>
        </p:spPr>
        <p:txBody>
          <a:bodyPr anchor="t"/>
          <a:lstStyle>
            <a:lvl1pPr marL="0" indent="0">
              <a:buNone/>
              <a:defRPr sz="11758"/>
            </a:lvl1pPr>
            <a:lvl2pPr marL="1679981" indent="0">
              <a:buNone/>
              <a:defRPr sz="10289"/>
            </a:lvl2pPr>
            <a:lvl3pPr marL="3359963" indent="0">
              <a:buNone/>
              <a:defRPr sz="8819"/>
            </a:lvl3pPr>
            <a:lvl4pPr marL="5039944" indent="0">
              <a:buNone/>
              <a:defRPr sz="7349"/>
            </a:lvl4pPr>
            <a:lvl5pPr marL="6719926" indent="0">
              <a:buNone/>
              <a:defRPr sz="7349"/>
            </a:lvl5pPr>
            <a:lvl6pPr marL="8399907" indent="0">
              <a:buNone/>
              <a:defRPr sz="7349"/>
            </a:lvl6pPr>
            <a:lvl7pPr marL="10079888" indent="0">
              <a:buNone/>
              <a:defRPr sz="7349"/>
            </a:lvl7pPr>
            <a:lvl8pPr marL="11759870" indent="0">
              <a:buNone/>
              <a:defRPr sz="7349"/>
            </a:lvl8pPr>
            <a:lvl9pPr marL="13439851" indent="0">
              <a:buNone/>
              <a:defRPr sz="7349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79671" y="7559993"/>
            <a:ext cx="11610853" cy="14005821"/>
          </a:xfrm>
        </p:spPr>
        <p:txBody>
          <a:bodyPr/>
          <a:lstStyle>
            <a:lvl1pPr marL="0" indent="0">
              <a:buNone/>
              <a:defRPr sz="5879"/>
            </a:lvl1pPr>
            <a:lvl2pPr marL="1679981" indent="0">
              <a:buNone/>
              <a:defRPr sz="5144"/>
            </a:lvl2pPr>
            <a:lvl3pPr marL="3359963" indent="0">
              <a:buNone/>
              <a:defRPr sz="4409"/>
            </a:lvl3pPr>
            <a:lvl4pPr marL="5039944" indent="0">
              <a:buNone/>
              <a:defRPr sz="3674"/>
            </a:lvl4pPr>
            <a:lvl5pPr marL="6719926" indent="0">
              <a:buNone/>
              <a:defRPr sz="3674"/>
            </a:lvl5pPr>
            <a:lvl6pPr marL="8399907" indent="0">
              <a:buNone/>
              <a:defRPr sz="3674"/>
            </a:lvl6pPr>
            <a:lvl7pPr marL="10079888" indent="0">
              <a:buNone/>
              <a:defRPr sz="3674"/>
            </a:lvl7pPr>
            <a:lvl8pPr marL="11759870" indent="0">
              <a:buNone/>
              <a:defRPr sz="3674"/>
            </a:lvl8pPr>
            <a:lvl9pPr marL="13439851" indent="0">
              <a:buNone/>
              <a:defRPr sz="3674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D9F48-1630-B04C-932A-E8C78349F60D}" type="datetimeFigureOut">
              <a:rPr lang="it-IT" smtClean="0"/>
              <a:t>15/01/26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197F-56F9-964F-9446-ED3A28C0891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0524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D9F48-1630-B04C-932A-E8C78349F60D}" type="datetimeFigureOut">
              <a:rPr lang="it-IT" smtClean="0"/>
              <a:t>15/01/26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197F-56F9-964F-9446-ED3A28C0891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3143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5762314" y="1341665"/>
            <a:ext cx="7762444" cy="21355814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74984" y="1341665"/>
            <a:ext cx="22837334" cy="21355814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D9F48-1630-B04C-932A-E8C78349F60D}" type="datetimeFigureOut">
              <a:rPr lang="it-IT" smtClean="0"/>
              <a:t>15/01/26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197F-56F9-964F-9446-ED3A28C0891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4475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74982" y="1341671"/>
            <a:ext cx="31049774" cy="48708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4982" y="6708326"/>
            <a:ext cx="31049774" cy="159891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74982" y="23356649"/>
            <a:ext cx="8099941" cy="13416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4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AD9F48-1630-B04C-932A-E8C78349F60D}" type="datetimeFigureOut">
              <a:rPr lang="it-IT" smtClean="0"/>
              <a:t>15/01/26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4913" y="23356649"/>
            <a:ext cx="12149912" cy="13416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4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424815" y="23356649"/>
            <a:ext cx="8099941" cy="13416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4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95197F-56F9-964F-9446-ED3A28C0891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5425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3359963" rtl="0" eaLnBrk="1" latinLnBrk="0" hangingPunct="1">
        <a:lnSpc>
          <a:spcPct val="90000"/>
        </a:lnSpc>
        <a:spcBef>
          <a:spcPct val="0"/>
        </a:spcBef>
        <a:buNone/>
        <a:defRPr sz="161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39991" indent="-839991" algn="l" defTabSz="3359963" rtl="0" eaLnBrk="1" latinLnBrk="0" hangingPunct="1">
        <a:lnSpc>
          <a:spcPct val="90000"/>
        </a:lnSpc>
        <a:spcBef>
          <a:spcPts val="3674"/>
        </a:spcBef>
        <a:buFont typeface="Arial" panose="020B0604020202020204" pitchFamily="34" charset="0"/>
        <a:buChar char="•"/>
        <a:defRPr sz="10289" kern="1200">
          <a:solidFill>
            <a:schemeClr val="tx1"/>
          </a:solidFill>
          <a:latin typeface="+mn-lt"/>
          <a:ea typeface="+mn-ea"/>
          <a:cs typeface="+mn-cs"/>
        </a:defRPr>
      </a:lvl1pPr>
      <a:lvl2pPr marL="2519972" indent="-839991" algn="l" defTabSz="3359963" rtl="0" eaLnBrk="1" latinLnBrk="0" hangingPunct="1">
        <a:lnSpc>
          <a:spcPct val="90000"/>
        </a:lnSpc>
        <a:spcBef>
          <a:spcPts val="1837"/>
        </a:spcBef>
        <a:buFont typeface="Arial" panose="020B0604020202020204" pitchFamily="34" charset="0"/>
        <a:buChar char="•"/>
        <a:defRPr sz="8819" kern="1200">
          <a:solidFill>
            <a:schemeClr val="tx1"/>
          </a:solidFill>
          <a:latin typeface="+mn-lt"/>
          <a:ea typeface="+mn-ea"/>
          <a:cs typeface="+mn-cs"/>
        </a:defRPr>
      </a:lvl2pPr>
      <a:lvl3pPr marL="4199954" indent="-839991" algn="l" defTabSz="3359963" rtl="0" eaLnBrk="1" latinLnBrk="0" hangingPunct="1">
        <a:lnSpc>
          <a:spcPct val="90000"/>
        </a:lnSpc>
        <a:spcBef>
          <a:spcPts val="1837"/>
        </a:spcBef>
        <a:buFont typeface="Arial" panose="020B0604020202020204" pitchFamily="34" charset="0"/>
        <a:buChar char="•"/>
        <a:defRPr sz="7349" kern="1200">
          <a:solidFill>
            <a:schemeClr val="tx1"/>
          </a:solidFill>
          <a:latin typeface="+mn-lt"/>
          <a:ea typeface="+mn-ea"/>
          <a:cs typeface="+mn-cs"/>
        </a:defRPr>
      </a:lvl3pPr>
      <a:lvl4pPr marL="5879935" indent="-839991" algn="l" defTabSz="3359963" rtl="0" eaLnBrk="1" latinLnBrk="0" hangingPunct="1">
        <a:lnSpc>
          <a:spcPct val="90000"/>
        </a:lnSpc>
        <a:spcBef>
          <a:spcPts val="1837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4pPr>
      <a:lvl5pPr marL="7559916" indent="-839991" algn="l" defTabSz="3359963" rtl="0" eaLnBrk="1" latinLnBrk="0" hangingPunct="1">
        <a:lnSpc>
          <a:spcPct val="90000"/>
        </a:lnSpc>
        <a:spcBef>
          <a:spcPts val="1837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5pPr>
      <a:lvl6pPr marL="9239898" indent="-839991" algn="l" defTabSz="3359963" rtl="0" eaLnBrk="1" latinLnBrk="0" hangingPunct="1">
        <a:lnSpc>
          <a:spcPct val="90000"/>
        </a:lnSpc>
        <a:spcBef>
          <a:spcPts val="1837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6pPr>
      <a:lvl7pPr marL="10919879" indent="-839991" algn="l" defTabSz="3359963" rtl="0" eaLnBrk="1" latinLnBrk="0" hangingPunct="1">
        <a:lnSpc>
          <a:spcPct val="90000"/>
        </a:lnSpc>
        <a:spcBef>
          <a:spcPts val="1837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7pPr>
      <a:lvl8pPr marL="12599861" indent="-839991" algn="l" defTabSz="3359963" rtl="0" eaLnBrk="1" latinLnBrk="0" hangingPunct="1">
        <a:lnSpc>
          <a:spcPct val="90000"/>
        </a:lnSpc>
        <a:spcBef>
          <a:spcPts val="1837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8pPr>
      <a:lvl9pPr marL="14279842" indent="-839991" algn="l" defTabSz="3359963" rtl="0" eaLnBrk="1" latinLnBrk="0" hangingPunct="1">
        <a:lnSpc>
          <a:spcPct val="90000"/>
        </a:lnSpc>
        <a:spcBef>
          <a:spcPts val="1837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359963" rtl="0" eaLnBrk="1" latinLnBrk="0" hangingPunct="1">
        <a:defRPr sz="6614" kern="1200">
          <a:solidFill>
            <a:schemeClr val="tx1"/>
          </a:solidFill>
          <a:latin typeface="+mn-lt"/>
          <a:ea typeface="+mn-ea"/>
          <a:cs typeface="+mn-cs"/>
        </a:defRPr>
      </a:lvl1pPr>
      <a:lvl2pPr marL="1679981" algn="l" defTabSz="3359963" rtl="0" eaLnBrk="1" latinLnBrk="0" hangingPunct="1">
        <a:defRPr sz="6614" kern="1200">
          <a:solidFill>
            <a:schemeClr val="tx1"/>
          </a:solidFill>
          <a:latin typeface="+mn-lt"/>
          <a:ea typeface="+mn-ea"/>
          <a:cs typeface="+mn-cs"/>
        </a:defRPr>
      </a:lvl2pPr>
      <a:lvl3pPr marL="3359963" algn="l" defTabSz="3359963" rtl="0" eaLnBrk="1" latinLnBrk="0" hangingPunct="1">
        <a:defRPr sz="6614" kern="1200">
          <a:solidFill>
            <a:schemeClr val="tx1"/>
          </a:solidFill>
          <a:latin typeface="+mn-lt"/>
          <a:ea typeface="+mn-ea"/>
          <a:cs typeface="+mn-cs"/>
        </a:defRPr>
      </a:lvl3pPr>
      <a:lvl4pPr marL="5039944" algn="l" defTabSz="3359963" rtl="0" eaLnBrk="1" latinLnBrk="0" hangingPunct="1">
        <a:defRPr sz="6614" kern="1200">
          <a:solidFill>
            <a:schemeClr val="tx1"/>
          </a:solidFill>
          <a:latin typeface="+mn-lt"/>
          <a:ea typeface="+mn-ea"/>
          <a:cs typeface="+mn-cs"/>
        </a:defRPr>
      </a:lvl4pPr>
      <a:lvl5pPr marL="6719926" algn="l" defTabSz="3359963" rtl="0" eaLnBrk="1" latinLnBrk="0" hangingPunct="1">
        <a:defRPr sz="6614" kern="1200">
          <a:solidFill>
            <a:schemeClr val="tx1"/>
          </a:solidFill>
          <a:latin typeface="+mn-lt"/>
          <a:ea typeface="+mn-ea"/>
          <a:cs typeface="+mn-cs"/>
        </a:defRPr>
      </a:lvl5pPr>
      <a:lvl6pPr marL="8399907" algn="l" defTabSz="3359963" rtl="0" eaLnBrk="1" latinLnBrk="0" hangingPunct="1">
        <a:defRPr sz="6614" kern="1200">
          <a:solidFill>
            <a:schemeClr val="tx1"/>
          </a:solidFill>
          <a:latin typeface="+mn-lt"/>
          <a:ea typeface="+mn-ea"/>
          <a:cs typeface="+mn-cs"/>
        </a:defRPr>
      </a:lvl6pPr>
      <a:lvl7pPr marL="10079888" algn="l" defTabSz="3359963" rtl="0" eaLnBrk="1" latinLnBrk="0" hangingPunct="1">
        <a:defRPr sz="6614" kern="1200">
          <a:solidFill>
            <a:schemeClr val="tx1"/>
          </a:solidFill>
          <a:latin typeface="+mn-lt"/>
          <a:ea typeface="+mn-ea"/>
          <a:cs typeface="+mn-cs"/>
        </a:defRPr>
      </a:lvl7pPr>
      <a:lvl8pPr marL="11759870" algn="l" defTabSz="3359963" rtl="0" eaLnBrk="1" latinLnBrk="0" hangingPunct="1">
        <a:defRPr sz="6614" kern="1200">
          <a:solidFill>
            <a:schemeClr val="tx1"/>
          </a:solidFill>
          <a:latin typeface="+mn-lt"/>
          <a:ea typeface="+mn-ea"/>
          <a:cs typeface="+mn-cs"/>
        </a:defRPr>
      </a:lvl8pPr>
      <a:lvl9pPr marL="13439851" algn="l" defTabSz="3359963" rtl="0" eaLnBrk="1" latinLnBrk="0" hangingPunct="1">
        <a:defRPr sz="66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1D89EB-41EC-CD16-D5F4-A99D993F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3F440334-3A57-71D7-4F7F-9B2F009200E2}"/>
              </a:ext>
            </a:extLst>
          </p:cNvPr>
          <p:cNvSpPr/>
          <p:nvPr/>
        </p:nvSpPr>
        <p:spPr>
          <a:xfrm>
            <a:off x="13831284" y="450422"/>
            <a:ext cx="21267809" cy="1169551"/>
          </a:xfrm>
          <a:prstGeom prst="rect">
            <a:avLst/>
          </a:prstGeom>
          <a:ln w="6350">
            <a:noFill/>
          </a:ln>
        </p:spPr>
        <p:txBody>
          <a:bodyPr wrap="square" lIns="90000" anchor="t" anchorCtr="0">
            <a:spAutoFit/>
          </a:bodyPr>
          <a:lstStyle/>
          <a:p>
            <a:pPr algn="ctr"/>
            <a:r>
              <a:rPr lang="it-IT" sz="7000" b="1" dirty="0">
                <a:solidFill>
                  <a:srgbClr val="EA0029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Title of the work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217AC48-D9A1-E432-DCFB-B0DE312B089B}"/>
              </a:ext>
            </a:extLst>
          </p:cNvPr>
          <p:cNvSpPr txBox="1">
            <a:spLocks noChangeAspect="1"/>
          </p:cNvSpPr>
          <p:nvPr/>
        </p:nvSpPr>
        <p:spPr>
          <a:xfrm>
            <a:off x="899738" y="5928004"/>
            <a:ext cx="8861482" cy="1148519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just">
              <a:spcBef>
                <a:spcPts val="420"/>
              </a:spcBef>
            </a:pPr>
            <a:r>
              <a:rPr lang="en-US" altLang="en-US" sz="4000" b="1" dirty="0">
                <a:solidFill>
                  <a:srgbClr val="EA0029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TITLE</a:t>
            </a:r>
          </a:p>
          <a:p>
            <a:pPr algn="just">
              <a:spcBef>
                <a:spcPts val="420"/>
              </a:spcBef>
            </a:pPr>
            <a:r>
              <a:rPr lang="en-US" altLang="en-US" sz="3500" b="1" dirty="0">
                <a:solidFill>
                  <a:srgbClr val="EA0029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Subtitle</a:t>
            </a:r>
          </a:p>
          <a:p>
            <a:pPr algn="just">
              <a:spcBef>
                <a:spcPts val="420"/>
              </a:spcBef>
            </a:pPr>
            <a:r>
              <a:rPr lang="en-US" altLang="en-US" sz="3500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Mauris </a:t>
            </a:r>
            <a:r>
              <a:rPr lang="en-US" altLang="en-US" sz="3500" dirty="0" err="1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orci</a:t>
            </a:r>
            <a:r>
              <a:rPr lang="en-US" altLang="en-US" sz="3500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 mi, </a:t>
            </a:r>
            <a:r>
              <a:rPr lang="en-US" altLang="en-US" sz="3500" dirty="0" err="1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varius</a:t>
            </a:r>
            <a:r>
              <a:rPr lang="en-US" altLang="en-US" sz="3500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 id diam id, </a:t>
            </a:r>
            <a:r>
              <a:rPr lang="en-US" altLang="en-US" sz="3500" dirty="0" err="1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egestas</a:t>
            </a:r>
            <a:r>
              <a:rPr lang="en-US" altLang="en-US" sz="3500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 auctor </a:t>
            </a:r>
            <a:r>
              <a:rPr lang="en-US" altLang="en-US" sz="3500" dirty="0" err="1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enim</a:t>
            </a:r>
            <a:r>
              <a:rPr lang="en-US" altLang="en-US" sz="3500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altLang="en-US" sz="3500" dirty="0" err="1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Praesent</a:t>
            </a:r>
            <a:r>
              <a:rPr lang="en-US" altLang="en-US" sz="3500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500" dirty="0" err="1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ut</a:t>
            </a:r>
            <a:r>
              <a:rPr lang="en-US" altLang="en-US" sz="3500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500" dirty="0" err="1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massa</a:t>
            </a:r>
            <a:r>
              <a:rPr lang="en-US" altLang="en-US" sz="3500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500" dirty="0" err="1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nibh</a:t>
            </a:r>
            <a:r>
              <a:rPr lang="en-US" altLang="en-US" sz="3500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. Duis </a:t>
            </a:r>
            <a:r>
              <a:rPr lang="en-US" altLang="en-US" sz="3500" dirty="0" err="1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purus</a:t>
            </a:r>
            <a:r>
              <a:rPr lang="en-US" altLang="en-US" sz="3500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500" dirty="0" err="1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neque</a:t>
            </a:r>
            <a:r>
              <a:rPr lang="en-US" altLang="en-US" sz="3500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altLang="en-US" sz="3500" dirty="0" err="1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facilisis</a:t>
            </a:r>
            <a:r>
              <a:rPr lang="en-US" altLang="en-US" sz="3500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 cursus </a:t>
            </a:r>
            <a:r>
              <a:rPr lang="en-US" altLang="en-US" sz="3500" dirty="0" err="1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ultrices</a:t>
            </a:r>
            <a:r>
              <a:rPr lang="en-US" altLang="en-US" sz="3500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 vel, </a:t>
            </a:r>
            <a:r>
              <a:rPr lang="en-US" altLang="en-US" sz="3500" dirty="0" err="1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ullamcorper</a:t>
            </a:r>
            <a:r>
              <a:rPr lang="en-US" altLang="en-US" sz="3500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 ac </a:t>
            </a:r>
            <a:r>
              <a:rPr lang="en-US" altLang="en-US" sz="3500" dirty="0" err="1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augue</a:t>
            </a:r>
            <a:r>
              <a:rPr lang="en-US" altLang="en-US" sz="3500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. Donec semper lorem vitae </a:t>
            </a:r>
            <a:r>
              <a:rPr lang="en-US" altLang="en-US" sz="3500" dirty="0" err="1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urna</a:t>
            </a:r>
            <a:r>
              <a:rPr lang="en-US" altLang="en-US" sz="3500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 pulvinar, in </a:t>
            </a:r>
            <a:r>
              <a:rPr lang="en-US" altLang="en-US" sz="3500" dirty="0" err="1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congue</a:t>
            </a:r>
            <a:r>
              <a:rPr lang="en-US" altLang="en-US" sz="3500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500" dirty="0" err="1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massa</a:t>
            </a:r>
            <a:r>
              <a:rPr lang="en-US" altLang="en-US" sz="3500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. Duis </a:t>
            </a:r>
            <a:r>
              <a:rPr lang="en-US" altLang="en-US" sz="3500" dirty="0" err="1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purus</a:t>
            </a:r>
            <a:r>
              <a:rPr lang="en-US" altLang="en-US" sz="3500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500" dirty="0" err="1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neque</a:t>
            </a:r>
            <a:r>
              <a:rPr lang="en-US" altLang="en-US" sz="3500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altLang="en-US" sz="3500" dirty="0" err="1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facilisis</a:t>
            </a:r>
            <a:r>
              <a:rPr lang="en-US" altLang="en-US" sz="3500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 cursus </a:t>
            </a:r>
            <a:r>
              <a:rPr lang="en-US" altLang="en-US" sz="3500" dirty="0" err="1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ultrices</a:t>
            </a:r>
            <a:r>
              <a:rPr lang="en-US" altLang="en-US" sz="3500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 vel, </a:t>
            </a:r>
            <a:r>
              <a:rPr lang="en-US" altLang="en-US" sz="3500" dirty="0" err="1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ullamcorper</a:t>
            </a:r>
            <a:r>
              <a:rPr lang="en-US" altLang="en-US" sz="3500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 ac </a:t>
            </a:r>
            <a:r>
              <a:rPr lang="en-US" altLang="en-US" sz="3500" dirty="0" err="1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augue</a:t>
            </a:r>
            <a:r>
              <a:rPr lang="en-US" altLang="en-US" sz="3500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just">
              <a:spcBef>
                <a:spcPts val="420"/>
              </a:spcBef>
            </a:pPr>
            <a:endParaRPr lang="en-US" altLang="en-US" sz="3700" dirty="0">
              <a:solidFill>
                <a:srgbClr val="54565A"/>
              </a:solidFill>
              <a:latin typeface="Nunito" pitchFamily="2" charset="77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420"/>
              </a:spcBef>
            </a:pPr>
            <a:r>
              <a:rPr lang="en-US" altLang="en-US" sz="3500" b="1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Non </a:t>
            </a:r>
            <a:r>
              <a:rPr lang="en-US" altLang="en-US" sz="3500" b="1" dirty="0" err="1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modificare</a:t>
            </a:r>
            <a:r>
              <a:rPr lang="en-US" altLang="en-US" sz="3500" b="1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 il </a:t>
            </a:r>
            <a:r>
              <a:rPr lang="en-US" altLang="en-US" sz="3500" b="1" dirty="0" err="1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tipo</a:t>
            </a:r>
            <a:r>
              <a:rPr lang="en-US" altLang="en-US" sz="3500" b="1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 di font per testo e </a:t>
            </a:r>
            <a:r>
              <a:rPr lang="en-US" altLang="en-US" sz="3500" b="1" dirty="0" err="1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titoli</a:t>
            </a:r>
            <a:r>
              <a:rPr lang="en-US" altLang="en-US" sz="3500" b="1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just">
              <a:spcBef>
                <a:spcPts val="420"/>
              </a:spcBef>
            </a:pPr>
            <a:endParaRPr lang="en-US" altLang="en-US" sz="3500" b="1" dirty="0">
              <a:solidFill>
                <a:srgbClr val="54565A"/>
              </a:solidFill>
              <a:latin typeface="Nunito" pitchFamily="2" charset="77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420"/>
              </a:spcBef>
            </a:pPr>
            <a:r>
              <a:rPr lang="en-US" altLang="en-US" sz="3500" b="1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Formato </a:t>
            </a:r>
            <a:r>
              <a:rPr lang="en-US" altLang="en-US" sz="3500" b="1" dirty="0" err="1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orizzontale</a:t>
            </a:r>
            <a:r>
              <a:rPr lang="en-US" altLang="en-US" sz="3500" b="1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: 100×70 cm</a:t>
            </a:r>
          </a:p>
          <a:p>
            <a:pPr algn="just">
              <a:spcBef>
                <a:spcPts val="420"/>
              </a:spcBef>
            </a:pPr>
            <a:endParaRPr lang="en-US" altLang="en-US" sz="3500" b="1" dirty="0">
              <a:solidFill>
                <a:srgbClr val="54565A"/>
              </a:solidFill>
              <a:latin typeface="Nunito" pitchFamily="2" charset="77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420"/>
              </a:spcBef>
            </a:pPr>
            <a:r>
              <a:rPr lang="en-US" altLang="en-US" sz="3500" b="1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Stampa (carta o </a:t>
            </a:r>
            <a:r>
              <a:rPr lang="en-US" altLang="en-US" sz="3500" b="1" dirty="0" err="1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tessuto</a:t>
            </a:r>
            <a:r>
              <a:rPr lang="en-US" altLang="en-US" sz="3500" b="1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), </a:t>
            </a:r>
            <a:r>
              <a:rPr lang="en-US" altLang="en-US" sz="3500" b="1" dirty="0" err="1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trasporto</a:t>
            </a:r>
            <a:r>
              <a:rPr lang="en-US" altLang="en-US" sz="3500" b="1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 e </a:t>
            </a:r>
            <a:r>
              <a:rPr lang="en-US" altLang="en-US" sz="3500" b="1" dirty="0" err="1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affissione</a:t>
            </a:r>
            <a:r>
              <a:rPr lang="en-US" altLang="en-US" sz="3500" b="1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500" b="1" dirty="0" err="1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sono</a:t>
            </a:r>
            <a:r>
              <a:rPr lang="en-US" altLang="en-US" sz="3500" b="1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 a </a:t>
            </a:r>
            <a:r>
              <a:rPr lang="en-US" altLang="en-US" sz="3500" b="1" dirty="0" err="1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carico</a:t>
            </a:r>
            <a:r>
              <a:rPr lang="en-US" altLang="en-US" sz="3500" b="1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500" b="1" dirty="0" err="1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dei</a:t>
            </a:r>
            <a:r>
              <a:rPr lang="en-US" altLang="en-US" sz="3500" b="1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500" b="1" dirty="0" err="1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partecipanti</a:t>
            </a:r>
            <a:r>
              <a:rPr lang="en-US" altLang="en-US" sz="3500" b="1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just">
              <a:spcBef>
                <a:spcPts val="420"/>
              </a:spcBef>
            </a:pPr>
            <a:endParaRPr lang="en-US" altLang="en-US" sz="3500" b="1" dirty="0">
              <a:solidFill>
                <a:srgbClr val="54565A"/>
              </a:solidFill>
              <a:latin typeface="Nunito" pitchFamily="2" charset="77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420"/>
              </a:spcBef>
            </a:pPr>
            <a:r>
              <a:rPr lang="en-US" altLang="en-US" sz="3500" b="1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Il poster </a:t>
            </a:r>
            <a:r>
              <a:rPr lang="en-US" altLang="en-US" sz="3500" b="1" dirty="0" err="1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può</a:t>
            </a:r>
            <a:r>
              <a:rPr lang="en-US" altLang="en-US" sz="3500" b="1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500" b="1" dirty="0" err="1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essere</a:t>
            </a:r>
            <a:r>
              <a:rPr lang="en-US" altLang="en-US" sz="3500" b="1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500" b="1" dirty="0" err="1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redatto</a:t>
            </a:r>
            <a:r>
              <a:rPr lang="en-US" altLang="en-US" sz="3500" b="1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 in </a:t>
            </a:r>
            <a:r>
              <a:rPr lang="en-US" altLang="en-US" sz="3500" b="1" dirty="0" err="1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italiano</a:t>
            </a:r>
            <a:r>
              <a:rPr lang="en-US" altLang="en-US" sz="3500" b="1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 o inglese.</a:t>
            </a:r>
          </a:p>
        </p:txBody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88928593-3FBB-CF37-83D2-C56C9C59E4EB}"/>
              </a:ext>
            </a:extLst>
          </p:cNvPr>
          <p:cNvSpPr txBox="1"/>
          <p:nvPr/>
        </p:nvSpPr>
        <p:spPr>
          <a:xfrm>
            <a:off x="18969925" y="22567192"/>
            <a:ext cx="16080296" cy="2362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9700" indent="-139700" algn="l">
              <a:spcAft>
                <a:spcPts val="900"/>
              </a:spcAft>
              <a:tabLst/>
            </a:pPr>
            <a:r>
              <a:rPr lang="it-IT" sz="3000" b="0" i="0" baseline="30000" dirty="0">
                <a:solidFill>
                  <a:srgbClr val="54565A"/>
                </a:solidFill>
                <a:latin typeface="Nunito" pitchFamily="2" charset="77"/>
              </a:rPr>
              <a:t>1</a:t>
            </a:r>
            <a:r>
              <a:rPr lang="it-IT" sz="3000" b="0" i="0" baseline="0" dirty="0">
                <a:solidFill>
                  <a:srgbClr val="54565A"/>
                </a:solidFill>
                <a:latin typeface="Nunito" pitchFamily="2" charset="77"/>
              </a:rPr>
              <a:t> Department</a:t>
            </a:r>
            <a:r>
              <a:rPr lang="it-IT" sz="3000" b="0" i="0" dirty="0">
                <a:solidFill>
                  <a:srgbClr val="54565A"/>
                </a:solidFill>
                <a:latin typeface="Nunito" pitchFamily="2" charset="77"/>
              </a:rPr>
              <a:t> of Agricultural, </a:t>
            </a:r>
            <a:r>
              <a:rPr lang="it-IT" sz="3000" b="0" i="0" dirty="0" err="1">
                <a:solidFill>
                  <a:srgbClr val="54565A"/>
                </a:solidFill>
                <a:latin typeface="Nunito" pitchFamily="2" charset="77"/>
              </a:rPr>
              <a:t>Forest</a:t>
            </a:r>
            <a:r>
              <a:rPr lang="it-IT" sz="3000" b="0" i="0" dirty="0">
                <a:solidFill>
                  <a:srgbClr val="54565A"/>
                </a:solidFill>
                <a:latin typeface="Nunito" pitchFamily="2" charset="77"/>
              </a:rPr>
              <a:t> and Food Sciences (DiSAFA) – University of Turin</a:t>
            </a:r>
          </a:p>
          <a:p>
            <a:pPr marL="139700" indent="-139700" algn="l">
              <a:spcBef>
                <a:spcPts val="0"/>
              </a:spcBef>
              <a:spcAft>
                <a:spcPts val="900"/>
              </a:spcAft>
              <a:tabLst/>
            </a:pPr>
            <a:r>
              <a:rPr lang="it-IT" sz="3000" b="0" i="0" baseline="30000" dirty="0">
                <a:solidFill>
                  <a:srgbClr val="54565A"/>
                </a:solidFill>
                <a:latin typeface="Nunito" pitchFamily="2" charset="77"/>
              </a:rPr>
              <a:t>2</a:t>
            </a:r>
            <a:r>
              <a:rPr lang="it-IT" sz="3000" b="0" i="0" dirty="0">
                <a:solidFill>
                  <a:srgbClr val="54565A"/>
                </a:solidFill>
                <a:latin typeface="Nunito" pitchFamily="2" charset="77"/>
              </a:rPr>
              <a:t> Department of </a:t>
            </a:r>
            <a:r>
              <a:rPr lang="it-IT" sz="3000" b="0" i="0" dirty="0" err="1">
                <a:solidFill>
                  <a:srgbClr val="54565A"/>
                </a:solidFill>
                <a:latin typeface="Nunito" pitchFamily="2" charset="77"/>
              </a:rPr>
              <a:t>Molecular</a:t>
            </a:r>
            <a:r>
              <a:rPr lang="it-IT" sz="3000" b="0" i="0" dirty="0">
                <a:solidFill>
                  <a:srgbClr val="54565A"/>
                </a:solidFill>
                <a:latin typeface="Nunito" pitchFamily="2" charset="77"/>
              </a:rPr>
              <a:t> </a:t>
            </a:r>
            <a:r>
              <a:rPr lang="it-IT" sz="3000" b="0" i="0" dirty="0" err="1">
                <a:solidFill>
                  <a:srgbClr val="54565A"/>
                </a:solidFill>
                <a:latin typeface="Nunito" pitchFamily="2" charset="77"/>
              </a:rPr>
              <a:t>Biotechnology</a:t>
            </a:r>
            <a:r>
              <a:rPr lang="it-IT" sz="3000" b="0" i="0" dirty="0">
                <a:solidFill>
                  <a:srgbClr val="54565A"/>
                </a:solidFill>
                <a:latin typeface="Nunito" pitchFamily="2" charset="77"/>
              </a:rPr>
              <a:t> and Health Sciences (DBMSS) – University of Turin</a:t>
            </a:r>
          </a:p>
          <a:p>
            <a:pPr marL="139700" indent="-139700" algn="l">
              <a:spcBef>
                <a:spcPts val="0"/>
              </a:spcBef>
              <a:spcAft>
                <a:spcPts val="1500"/>
              </a:spcAft>
              <a:tabLst/>
            </a:pPr>
            <a:r>
              <a:rPr lang="it-IT" sz="3000" b="0" i="0" baseline="30000" dirty="0">
                <a:solidFill>
                  <a:srgbClr val="54565A"/>
                </a:solidFill>
                <a:latin typeface="Nunito" pitchFamily="2" charset="77"/>
              </a:rPr>
              <a:t>3</a:t>
            </a:r>
            <a:r>
              <a:rPr lang="it-IT" sz="3000" b="0" i="0" dirty="0">
                <a:solidFill>
                  <a:srgbClr val="54565A"/>
                </a:solidFill>
                <a:latin typeface="Nunito" pitchFamily="2" charset="77"/>
              </a:rPr>
              <a:t> </a:t>
            </a:r>
            <a:r>
              <a:rPr lang="it-IT" sz="3000" b="0" i="0" dirty="0" err="1">
                <a:solidFill>
                  <a:srgbClr val="54565A"/>
                </a:solidFill>
                <a:latin typeface="Nunito" pitchFamily="2" charset="77"/>
              </a:rPr>
              <a:t>Molecular</a:t>
            </a:r>
            <a:r>
              <a:rPr lang="it-IT" sz="3000" b="0" i="0" dirty="0">
                <a:solidFill>
                  <a:srgbClr val="54565A"/>
                </a:solidFill>
                <a:latin typeface="Nunito" pitchFamily="2" charset="77"/>
              </a:rPr>
              <a:t> </a:t>
            </a:r>
            <a:r>
              <a:rPr lang="it-IT" sz="3000" b="0" i="0" dirty="0" err="1">
                <a:solidFill>
                  <a:srgbClr val="54565A"/>
                </a:solidFill>
                <a:latin typeface="Nunito" pitchFamily="2" charset="77"/>
              </a:rPr>
              <a:t>Biotechnology</a:t>
            </a:r>
            <a:r>
              <a:rPr lang="it-IT" sz="3000" b="0" i="0" dirty="0">
                <a:solidFill>
                  <a:srgbClr val="54565A"/>
                </a:solidFill>
                <a:latin typeface="Nunito" pitchFamily="2" charset="77"/>
              </a:rPr>
              <a:t> Center (MBC) – University of Turin</a:t>
            </a:r>
          </a:p>
          <a:p>
            <a:pPr algn="l">
              <a:tabLst/>
            </a:pPr>
            <a:r>
              <a:rPr lang="it-IT" sz="3000" b="0" i="1" dirty="0">
                <a:solidFill>
                  <a:srgbClr val="54565A"/>
                </a:solidFill>
                <a:latin typeface="Nunito" pitchFamily="2" charset="77"/>
              </a:rPr>
              <a:t>* Corresponding author: matteo.caser@unito.it</a:t>
            </a:r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29735CAA-11B3-D0E7-5862-8C1EE7454D46}"/>
              </a:ext>
            </a:extLst>
          </p:cNvPr>
          <p:cNvSpPr txBox="1"/>
          <p:nvPr/>
        </p:nvSpPr>
        <p:spPr>
          <a:xfrm>
            <a:off x="8763000" y="21437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54" name="Rettangolo 53">
            <a:extLst>
              <a:ext uri="{FF2B5EF4-FFF2-40B4-BE49-F238E27FC236}">
                <a16:creationId xmlns:a16="http://schemas.microsoft.com/office/drawing/2014/main" id="{78FC1D97-76B2-4286-E4C7-F1F28188E819}"/>
              </a:ext>
            </a:extLst>
          </p:cNvPr>
          <p:cNvSpPr/>
          <p:nvPr/>
        </p:nvSpPr>
        <p:spPr>
          <a:xfrm>
            <a:off x="899738" y="22188596"/>
            <a:ext cx="34200000" cy="108000"/>
          </a:xfrm>
          <a:prstGeom prst="rect">
            <a:avLst/>
          </a:prstGeom>
          <a:solidFill>
            <a:srgbClr val="54565A"/>
          </a:solidFill>
          <a:ln w="6350">
            <a:solidFill>
              <a:srgbClr val="54565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0" name="CasellaDiTesto 59">
            <a:extLst>
              <a:ext uri="{FF2B5EF4-FFF2-40B4-BE49-F238E27FC236}">
                <a16:creationId xmlns:a16="http://schemas.microsoft.com/office/drawing/2014/main" id="{7D5A5CF9-B90C-80D6-8A6A-F61A5871FF27}"/>
              </a:ext>
            </a:extLst>
          </p:cNvPr>
          <p:cNvSpPr txBox="1"/>
          <p:nvPr/>
        </p:nvSpPr>
        <p:spPr>
          <a:xfrm>
            <a:off x="4503420" y="22905137"/>
            <a:ext cx="48658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63" name="CasellaDiTesto 62">
            <a:extLst>
              <a:ext uri="{FF2B5EF4-FFF2-40B4-BE49-F238E27FC236}">
                <a16:creationId xmlns:a16="http://schemas.microsoft.com/office/drawing/2014/main" id="{2A65C0A0-877F-041A-54AB-0475DEB2F96E}"/>
              </a:ext>
            </a:extLst>
          </p:cNvPr>
          <p:cNvSpPr txBox="1"/>
          <p:nvPr/>
        </p:nvSpPr>
        <p:spPr>
          <a:xfrm>
            <a:off x="899214" y="22964824"/>
            <a:ext cx="18070711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8500" u="sng" dirty="0">
                <a:latin typeface="Montserrat" pitchFamily="2" charset="77"/>
              </a:rPr>
              <a:t>SPAZIO LOGHI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8077DEA2-0590-EA70-7BA5-523DE385C716}"/>
              </a:ext>
            </a:extLst>
          </p:cNvPr>
          <p:cNvSpPr/>
          <p:nvPr/>
        </p:nvSpPr>
        <p:spPr>
          <a:xfrm>
            <a:off x="13831284" y="3895623"/>
            <a:ext cx="21267809" cy="707886"/>
          </a:xfrm>
          <a:prstGeom prst="rect">
            <a:avLst/>
          </a:prstGeom>
          <a:ln>
            <a:noFill/>
          </a:ln>
        </p:spPr>
        <p:txBody>
          <a:bodyPr wrap="square" lIns="90000" anchor="t" anchorCtr="0">
            <a:spAutoFit/>
          </a:bodyPr>
          <a:lstStyle/>
          <a:p>
            <a:pPr marL="742950" indent="-742950" algn="ctr">
              <a:buAutoNum type="alphaUcPeriod"/>
            </a:pPr>
            <a:r>
              <a:rPr lang="en-US" sz="4000" i="1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Biglia </a:t>
            </a:r>
            <a:r>
              <a:rPr lang="en-US" sz="4000" i="1" baseline="30000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sz="4000" i="1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, M. Caser </a:t>
            </a:r>
            <a:r>
              <a:rPr lang="en-US" sz="4000" i="1" baseline="30000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2,</a:t>
            </a:r>
            <a:r>
              <a:rPr lang="en-US" sz="4000" i="1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*, F. Ferrero </a:t>
            </a:r>
            <a:r>
              <a:rPr lang="en-US" sz="4000" i="1" baseline="30000" dirty="0">
                <a:solidFill>
                  <a:srgbClr val="54565A"/>
                </a:solidFill>
                <a:latin typeface="Nunito" pitchFamily="2" charset="77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</a:p>
        </p:txBody>
      </p:sp>
      <p:pic>
        <p:nvPicPr>
          <p:cNvPr id="13" name="Immagine 12" descr="Immagine che contiene testo, biglietto da visita, schermata, Carattere&#10;&#10;Il contenuto generato dall'IA potrebbe non essere corretto.">
            <a:extLst>
              <a:ext uri="{FF2B5EF4-FFF2-40B4-BE49-F238E27FC236}">
                <a16:creationId xmlns:a16="http://schemas.microsoft.com/office/drawing/2014/main" id="{0E64F94A-A979-AA09-1A3D-895ED71F3F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841" t="17581" r="3626" b="16261"/>
          <a:stretch>
            <a:fillRect/>
          </a:stretch>
        </p:blipFill>
        <p:spPr>
          <a:xfrm>
            <a:off x="899738" y="450422"/>
            <a:ext cx="12212322" cy="2700000"/>
          </a:xfrm>
          <a:prstGeom prst="rect">
            <a:avLst/>
          </a:prstGeom>
          <a:ln w="6350">
            <a:noFill/>
          </a:ln>
        </p:spPr>
      </p:pic>
      <p:pic>
        <p:nvPicPr>
          <p:cNvPr id="15" name="Immagine 14" descr="Immagine che contiene Carattere, Elementi grafici, grafica, logo&#10;&#10;Il contenuto generato dall'IA potrebbe non essere corretto.">
            <a:extLst>
              <a:ext uri="{FF2B5EF4-FFF2-40B4-BE49-F238E27FC236}">
                <a16:creationId xmlns:a16="http://schemas.microsoft.com/office/drawing/2014/main" id="{02B91E3C-C6AE-C80C-47E7-DBA4B7BAC8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214" y="3609909"/>
            <a:ext cx="3770972" cy="1440000"/>
          </a:xfrm>
          <a:prstGeom prst="rect">
            <a:avLst/>
          </a:prstGeom>
          <a:ln w="6350">
            <a:noFill/>
          </a:ln>
        </p:spPr>
      </p:pic>
      <p:sp>
        <p:nvSpPr>
          <p:cNvPr id="21" name="Rettangolo 20">
            <a:extLst>
              <a:ext uri="{FF2B5EF4-FFF2-40B4-BE49-F238E27FC236}">
                <a16:creationId xmlns:a16="http://schemas.microsoft.com/office/drawing/2014/main" id="{7C4ADB8D-A988-0552-30CE-3253EEE87581}"/>
              </a:ext>
            </a:extLst>
          </p:cNvPr>
          <p:cNvSpPr/>
          <p:nvPr/>
        </p:nvSpPr>
        <p:spPr>
          <a:xfrm>
            <a:off x="2699738" y="5408966"/>
            <a:ext cx="30600000" cy="72000"/>
          </a:xfrm>
          <a:prstGeom prst="rect">
            <a:avLst/>
          </a:prstGeom>
          <a:solidFill>
            <a:srgbClr val="54565A"/>
          </a:solidFill>
          <a:ln w="6350">
            <a:solidFill>
              <a:srgbClr val="54565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97866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983</TotalTime>
  <Words>170</Words>
  <Application>Microsoft Macintosh PowerPoint</Application>
  <PresentationFormat>Personalizzato</PresentationFormat>
  <Paragraphs>19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Montserrat</vt:lpstr>
      <vt:lpstr>Nunito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Microsoft Office User</dc:creator>
  <cp:lastModifiedBy>Rev. #1</cp:lastModifiedBy>
  <cp:revision>64</cp:revision>
  <dcterms:created xsi:type="dcterms:W3CDTF">2019-11-15T11:02:27Z</dcterms:created>
  <dcterms:modified xsi:type="dcterms:W3CDTF">2026-01-15T10:35:30Z</dcterms:modified>
</cp:coreProperties>
</file>